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6"/>
        <p:guide pos="37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10050" y="3042920"/>
            <a:ext cx="37719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800000" cy="575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29615" y="4086225"/>
            <a:ext cx="5135245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085" y="1132840"/>
            <a:ext cx="6296025" cy="2800350"/>
          </a:xfrm>
          <a:prstGeom prst="rect">
            <a:avLst/>
          </a:prstGeom>
        </p:spPr>
      </p:pic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671195" y="4949825"/>
            <a:ext cx="5135245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599440" y="5813425"/>
            <a:ext cx="5135245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39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72" b="13673"/>
          <a:stretch>
            <a:fillRect/>
          </a:stretch>
        </p:blipFill>
        <p:spPr>
          <a:xfrm>
            <a:off x="720090" y="979805"/>
            <a:ext cx="10800080" cy="122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9030"/>
            <a:ext cx="5217795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153920"/>
            <a:ext cx="5144770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100705"/>
            <a:ext cx="524827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1815" y="3933190"/>
            <a:ext cx="8577580" cy="165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329170" y="1196340"/>
            <a:ext cx="2055495" cy="2232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8925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021330" y="4284345"/>
            <a:ext cx="33845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15105" y="4274820"/>
            <a:ext cx="36893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76470" y="4284345"/>
            <a:ext cx="33845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91655" y="4274820"/>
            <a:ext cx="34861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07020" y="4284345"/>
            <a:ext cx="34861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632825" y="4274820"/>
            <a:ext cx="38036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011170" y="5109845"/>
            <a:ext cx="34861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028440" y="5111750"/>
            <a:ext cx="33845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822190" y="5121275"/>
            <a:ext cx="225425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91655" y="5109845"/>
            <a:ext cx="34861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907020" y="5109845"/>
            <a:ext cx="34861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646795" y="5109845"/>
            <a:ext cx="34861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011170" y="5945505"/>
            <a:ext cx="34861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026535" y="5945505"/>
            <a:ext cx="34861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774565" y="5945505"/>
            <a:ext cx="34861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947535" y="5947410"/>
            <a:ext cx="22542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908925" y="5947410"/>
            <a:ext cx="33845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8632825" y="5947410"/>
            <a:ext cx="38036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872355" y="3213100"/>
            <a:ext cx="95313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8592820" y="3213100"/>
            <a:ext cx="907415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67619" y="2304311"/>
            <a:ext cx="1257142" cy="400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7619" y="3468761"/>
            <a:ext cx="847619" cy="419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6858000" y="2564765"/>
            <a:ext cx="2599055" cy="188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33695"/>
            <a:ext cx="10800000" cy="318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5940000" y="2493010"/>
            <a:ext cx="2599055" cy="188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03705" y="3328035"/>
            <a:ext cx="2633345" cy="2183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37050" y="2276475"/>
            <a:ext cx="1463675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47435" y="3213100"/>
            <a:ext cx="2668905" cy="2310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60460" y="2276475"/>
            <a:ext cx="173291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77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090" y="2851785"/>
            <a:ext cx="2555875" cy="205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5640" y="1915795"/>
            <a:ext cx="1736725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91125" y="2851785"/>
            <a:ext cx="2594610" cy="2305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52080" y="1915795"/>
            <a:ext cx="161417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3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7830" y="4213860"/>
            <a:ext cx="420052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78305" y="5080635"/>
            <a:ext cx="522351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06245" y="5955665"/>
            <a:ext cx="685800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2023-12-14T05:51:25Z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